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55460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90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74716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40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70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78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409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23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980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83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23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0754215-8D6A-4A71-8E4D-AE14A0EC44A6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6CADE03-CFA6-410A-95F1-D082391FF87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202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44C67E-DFF1-4BD9-B080-F4C9AB98A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35" y="1342601"/>
            <a:ext cx="7645047" cy="36944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81135-8B56-4CDD-A9D3-6789389D1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594" y="3419091"/>
            <a:ext cx="6346486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8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512E86-7572-4F33-9E19-4B67C5018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20" y="578873"/>
            <a:ext cx="11655421" cy="606107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A76AE9-C3FB-416E-B785-CF1383E5E95E}"/>
              </a:ext>
            </a:extLst>
          </p:cNvPr>
          <p:cNvCxnSpPr/>
          <p:nvPr/>
        </p:nvCxnSpPr>
        <p:spPr>
          <a:xfrm flipV="1">
            <a:off x="8496886" y="2813538"/>
            <a:ext cx="1772529" cy="478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F57A7EA-F9D7-4D70-AE9E-30CB7D3E6AD4}"/>
              </a:ext>
            </a:extLst>
          </p:cNvPr>
          <p:cNvSpPr txBox="1"/>
          <p:nvPr/>
        </p:nvSpPr>
        <p:spPr>
          <a:xfrm>
            <a:off x="10363200" y="2478157"/>
            <a:ext cx="136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Jewellery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3096630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12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Franklin Gothic Book</vt:lpstr>
      <vt:lpstr>Crop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Wilkinson, Leona</dc:creator>
  <cp:lastModifiedBy>Wilkinson, Leona</cp:lastModifiedBy>
  <cp:revision>2</cp:revision>
  <dcterms:created xsi:type="dcterms:W3CDTF">2020-02-05T11:47:15Z</dcterms:created>
  <dcterms:modified xsi:type="dcterms:W3CDTF">2020-02-05T11:59:35Z</dcterms:modified>
</cp:coreProperties>
</file>